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84" r:id="rId18"/>
    <p:sldId id="287" r:id="rId19"/>
  </p:sldIdLst>
  <p:sldSz cx="9144000" cy="6858000" type="screen4x3"/>
  <p:notesSz cx="6858000" cy="9144000"/>
  <p:embeddedFontLst>
    <p:embeddedFont>
      <p:font typeface="Milano LET" pitchFamily="2" charset="0"/>
      <p:regular r:id="rId20"/>
    </p:embeddedFont>
    <p:embeddedFont>
      <p:font typeface="Endor" pitchFamily="82" charset="0"/>
      <p:regular r:id="rId21"/>
    </p:embeddedFont>
    <p:embeddedFont>
      <p:font typeface="Agency FB" pitchFamily="34" charset="0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 varScale="1">
        <p:scale>
          <a:sx n="73" d="100"/>
          <a:sy n="73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261F-DAC4-416C-B15D-5AF1E44A0AC0}" type="datetimeFigureOut">
              <a:rPr lang="pt-BR" smtClean="0"/>
              <a:pPr/>
              <a:t>30/03/2011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B82E-C7CD-466D-A0C3-BDB53980C6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261F-DAC4-416C-B15D-5AF1E44A0AC0}" type="datetimeFigureOut">
              <a:rPr lang="pt-BR" smtClean="0"/>
              <a:pPr/>
              <a:t>30/03/2011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B82E-C7CD-466D-A0C3-BDB53980C6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261F-DAC4-416C-B15D-5AF1E44A0AC0}" type="datetimeFigureOut">
              <a:rPr lang="pt-BR" smtClean="0"/>
              <a:pPr/>
              <a:t>30/03/2011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B82E-C7CD-466D-A0C3-BDB53980C6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261F-DAC4-416C-B15D-5AF1E44A0AC0}" type="datetimeFigureOut">
              <a:rPr lang="pt-BR" smtClean="0"/>
              <a:pPr/>
              <a:t>30/03/2011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B82E-C7CD-466D-A0C3-BDB53980C6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261F-DAC4-416C-B15D-5AF1E44A0AC0}" type="datetimeFigureOut">
              <a:rPr lang="pt-BR" smtClean="0"/>
              <a:pPr/>
              <a:t>30/03/2011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B82E-C7CD-466D-A0C3-BDB53980C6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261F-DAC4-416C-B15D-5AF1E44A0AC0}" type="datetimeFigureOut">
              <a:rPr lang="pt-BR" smtClean="0"/>
              <a:pPr/>
              <a:t>30/03/2011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B82E-C7CD-466D-A0C3-BDB53980C6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261F-DAC4-416C-B15D-5AF1E44A0AC0}" type="datetimeFigureOut">
              <a:rPr lang="pt-BR" smtClean="0"/>
              <a:pPr/>
              <a:t>30/03/2011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B82E-C7CD-466D-A0C3-BDB53980C6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261F-DAC4-416C-B15D-5AF1E44A0AC0}" type="datetimeFigureOut">
              <a:rPr lang="pt-BR" smtClean="0"/>
              <a:pPr/>
              <a:t>30/03/2011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B82E-C7CD-466D-A0C3-BDB53980C6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261F-DAC4-416C-B15D-5AF1E44A0AC0}" type="datetimeFigureOut">
              <a:rPr lang="pt-BR" smtClean="0"/>
              <a:pPr/>
              <a:t>30/03/2011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B82E-C7CD-466D-A0C3-BDB53980C6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261F-DAC4-416C-B15D-5AF1E44A0AC0}" type="datetimeFigureOut">
              <a:rPr lang="pt-BR" smtClean="0"/>
              <a:pPr/>
              <a:t>30/03/2011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B82E-C7CD-466D-A0C3-BDB53980C6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261F-DAC4-416C-B15D-5AF1E44A0AC0}" type="datetimeFigureOut">
              <a:rPr lang="pt-BR" smtClean="0"/>
              <a:pPr/>
              <a:t>30/03/2011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B82E-C7CD-466D-A0C3-BDB53980C6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D261F-DAC4-416C-B15D-5AF1E44A0AC0}" type="datetimeFigureOut">
              <a:rPr lang="pt-BR" smtClean="0"/>
              <a:pPr/>
              <a:t>30/03/2011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B82E-C7CD-466D-A0C3-BDB53980C6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desenho_abstrato-2574.jpg"/>
          <p:cNvPicPr>
            <a:picLocks noChangeAspect="1"/>
          </p:cNvPicPr>
          <p:nvPr/>
        </p:nvPicPr>
        <p:blipFill>
          <a:blip r:embed="rId2" cstate="print">
            <a:lum bright="-20000" contrast="-10000"/>
          </a:blip>
          <a:stretch>
            <a:fillRect/>
          </a:stretch>
        </p:blipFill>
        <p:spPr>
          <a:xfrm>
            <a:off x="0" y="-243408"/>
            <a:ext cx="9144000" cy="73134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4896543"/>
          </a:xfrm>
        </p:spPr>
        <p:txBody>
          <a:bodyPr>
            <a:noAutofit/>
          </a:bodyPr>
          <a:lstStyle/>
          <a:p>
            <a:r>
              <a:rPr lang="pt-BR" sz="11000" dirty="0">
                <a:ln>
                  <a:solidFill>
                    <a:srgbClr val="FF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Milano LET" pitchFamily="2" charset="0"/>
              </a:rPr>
              <a:t>Godsword </a:t>
            </a:r>
            <a:r>
              <a:rPr lang="pt-BR" sz="11000" dirty="0" smtClean="0">
                <a:ln>
                  <a:solidFill>
                    <a:srgbClr val="FF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Milano LET" pitchFamily="2" charset="0"/>
              </a:rPr>
              <a:t>Heilig</a:t>
            </a:r>
            <a:endParaRPr lang="pt-BR" sz="11000" dirty="0">
              <a:ln>
                <a:solidFill>
                  <a:srgbClr val="FF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Milano L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bstrato 07.jpg"/>
          <p:cNvPicPr>
            <a:picLocks noChangeAspect="1"/>
          </p:cNvPicPr>
          <p:nvPr/>
        </p:nvPicPr>
        <p:blipFill>
          <a:blip r:embed="rId2" cstate="print">
            <a:lum bright="-2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pt-BR" sz="8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ilano LET" pitchFamily="2" charset="0"/>
              </a:rPr>
              <a:t>Historia</a:t>
            </a:r>
            <a:endParaRPr lang="pt-BR" sz="8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ilano LET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None/>
            </a:pPr>
            <a:r>
              <a:rPr lang="pt-BR" sz="40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Godrivick rei da região de Wast Vern, manda muitos soldados para Barrayaca, mas sempre há um impedimento, e os soldados naufragam, não atingindo a ilha. Ele ainda não sabe por que seus soldados não conseguem pisar em terras dominadas por Ohmamho.</a:t>
            </a:r>
            <a:endParaRPr lang="pt-BR" sz="40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bstrato 07.jpg"/>
          <p:cNvPicPr>
            <a:picLocks noChangeAspect="1"/>
          </p:cNvPicPr>
          <p:nvPr/>
        </p:nvPicPr>
        <p:blipFill>
          <a:blip r:embed="rId2" cstate="print">
            <a:lum bright="-2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pt-BR" sz="8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ilano LET" pitchFamily="2" charset="0"/>
              </a:rPr>
              <a:t>Historia</a:t>
            </a:r>
            <a:endParaRPr lang="pt-BR" sz="8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ilano LET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None/>
            </a:pPr>
            <a:r>
              <a:rPr lang="pt-BR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Em uma dessas viagens Aquiles, um simples camponês, embarca clandestinamente. Como os outros esse barco também naufraga, mas Aquiles sobrevive e depois de boiar por muito tempo para na ilha de Oho. Onde começa sua aventura, descobrindo que a princesa esta na ilha, percebendo onde está e salvando a princesa.</a:t>
            </a:r>
            <a:endParaRPr lang="pt-BR" sz="36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bstrato 07.jpg"/>
          <p:cNvPicPr>
            <a:picLocks noChangeAspect="1"/>
          </p:cNvPicPr>
          <p:nvPr/>
        </p:nvPicPr>
        <p:blipFill>
          <a:blip r:embed="rId2" cstate="print">
            <a:lum bright="-2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pt-BR" sz="8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ilano LET" pitchFamily="2" charset="0"/>
              </a:rPr>
              <a:t>Historia</a:t>
            </a:r>
            <a:endParaRPr lang="pt-BR" sz="8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ilano LET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pt-BR" sz="4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Após o salvamento, Ohmamho fica furioso, tentando eliminar Aquiles de qualquer jeito, tornando essa guerra pessoal para Aquiles, que encontra três pessoas para lutar ao seu lado contra todo o mal que abrange o planeta </a:t>
            </a:r>
            <a:r>
              <a:rPr lang="pt-BR" sz="4400" b="1" i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Land</a:t>
            </a:r>
            <a:r>
              <a:rPr lang="pt-BR" sz="4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.</a:t>
            </a:r>
            <a:endParaRPr lang="pt-BR" sz="44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XYAnide Resurr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047402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Milano LET" pitchFamily="2" charset="0"/>
                <a:ea typeface="+mj-ea"/>
                <a:cs typeface="+mj-cs"/>
              </a:rPr>
              <a:t>Objetivo Final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3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dor" pitchFamily="8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3200" b="1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dor" pitchFamily="82" charset="0"/>
              </a:rPr>
              <a:t>Enfrentar muitos inimigos, para adquirir mais nível e assim derrotar Ohmamho, destruindo seu reino e outros reinos que atrapalham o desenvolvimento de Godrivick</a:t>
            </a:r>
            <a:endParaRPr kumimoji="0" lang="pt-BR" sz="3200" b="1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ndo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XYAnide Resurr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047402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Milano LET" pitchFamily="2" charset="0"/>
                <a:ea typeface="+mj-ea"/>
                <a:cs typeface="+mj-cs"/>
              </a:rPr>
              <a:t>Ambiente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3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dor" pitchFamily="8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3200" b="1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dor" pitchFamily="82" charset="0"/>
              </a:rPr>
              <a:t>O formato é 2D, tendo uma trilha sonora bem diversificada de acordo com as ocorrências dos fatos, musicas alegres em vitorias, triste em derrotas, agitadas quando se corre contra o tempo, visando a era medieval.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ndor" pitchFamily="82" charset="0"/>
              </a:rPr>
              <a:t>Jogado</a:t>
            </a:r>
            <a:r>
              <a:rPr kumimoji="0" lang="pt-BR" sz="3200" b="1" i="0" u="none" strike="noStrike" kern="1200" cap="none" spc="0" normalizeH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ndor" pitchFamily="82" charset="0"/>
              </a:rPr>
              <a:t> em terceira pessoa</a:t>
            </a:r>
            <a:endParaRPr kumimoji="0" lang="pt-BR" sz="3200" b="1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ndo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XYAnide Resurr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047402"/>
          </a:xfr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3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dor" pitchFamily="82" charset="0"/>
            </a:endParaRPr>
          </a:p>
        </p:txBody>
      </p:sp>
      <p:pic>
        <p:nvPicPr>
          <p:cNvPr id="7" name="Imagem 6" descr="Batalh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7849766" cy="588732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Milano LET" pitchFamily="2" charset="0"/>
                <a:ea typeface="+mj-ea"/>
                <a:cs typeface="+mj-cs"/>
              </a:rPr>
              <a:t>Interface</a:t>
            </a:r>
          </a:p>
        </p:txBody>
      </p:sp>
      <p:sp>
        <p:nvSpPr>
          <p:cNvPr id="8" name="Faixa para cima 7"/>
          <p:cNvSpPr/>
          <p:nvPr/>
        </p:nvSpPr>
        <p:spPr>
          <a:xfrm>
            <a:off x="1259632" y="1340768"/>
            <a:ext cx="3384376" cy="864096"/>
          </a:xfrm>
          <a:prstGeom prst="ribbon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Inimigos</a:t>
            </a:r>
            <a:endParaRPr lang="pt-BR" dirty="0"/>
          </a:p>
        </p:txBody>
      </p:sp>
      <p:sp>
        <p:nvSpPr>
          <p:cNvPr id="9" name="Faixa para cima 8"/>
          <p:cNvSpPr/>
          <p:nvPr/>
        </p:nvSpPr>
        <p:spPr>
          <a:xfrm>
            <a:off x="4860032" y="1340768"/>
            <a:ext cx="3384376" cy="864096"/>
          </a:xfrm>
          <a:prstGeom prst="ribbon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Personagens</a:t>
            </a:r>
            <a:endParaRPr lang="pt-BR" dirty="0"/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0" y="4221088"/>
            <a:ext cx="1547664" cy="1152128"/>
          </a:xfrm>
          <a:prstGeom prst="wedgeRoundRectCallout">
            <a:avLst>
              <a:gd name="adj1" fmla="val 82984"/>
              <a:gd name="adj2" fmla="val 4662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Menu de Batalha (próximo Slide)</a:t>
            </a:r>
            <a:endParaRPr lang="pt-BR" dirty="0"/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395536" y="5877272"/>
            <a:ext cx="1080120" cy="764704"/>
          </a:xfrm>
          <a:prstGeom prst="wedgeRoundRectCallout">
            <a:avLst>
              <a:gd name="adj1" fmla="val 103211"/>
              <a:gd name="adj2" fmla="val 2439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Fugir</a:t>
            </a:r>
            <a:endParaRPr lang="pt-BR" dirty="0"/>
          </a:p>
        </p:txBody>
      </p:sp>
      <p:sp>
        <p:nvSpPr>
          <p:cNvPr id="12" name="Texto explicativo retangular com cantos arredondados 11"/>
          <p:cNvSpPr/>
          <p:nvPr/>
        </p:nvSpPr>
        <p:spPr>
          <a:xfrm>
            <a:off x="3059832" y="4869160"/>
            <a:ext cx="1080120" cy="792088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Nome</a:t>
            </a:r>
            <a:endParaRPr lang="pt-BR" dirty="0"/>
          </a:p>
        </p:txBody>
      </p:sp>
      <p:sp>
        <p:nvSpPr>
          <p:cNvPr id="13" name="Texto explicativo retangular com cantos arredondados 12"/>
          <p:cNvSpPr/>
          <p:nvPr/>
        </p:nvSpPr>
        <p:spPr>
          <a:xfrm>
            <a:off x="4283968" y="5013176"/>
            <a:ext cx="1152128" cy="864096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HP – Pontos de Vida</a:t>
            </a:r>
            <a:endParaRPr lang="pt-BR" dirty="0"/>
          </a:p>
        </p:txBody>
      </p:sp>
      <p:sp>
        <p:nvSpPr>
          <p:cNvPr id="14" name="Texto explicativo retangular com cantos arredondados 13"/>
          <p:cNvSpPr/>
          <p:nvPr/>
        </p:nvSpPr>
        <p:spPr>
          <a:xfrm>
            <a:off x="5652120" y="5085184"/>
            <a:ext cx="2088232" cy="864096"/>
          </a:xfrm>
          <a:prstGeom prst="wedgeRoundRectCallout">
            <a:avLst>
              <a:gd name="adj1" fmla="val -42102"/>
              <a:gd name="adj2" fmla="val 8971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MP – Pontos para uso de Habilidades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XYAnide Resurr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047402"/>
          </a:xfr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3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dor" pitchFamily="82" charset="0"/>
            </a:endParaRPr>
          </a:p>
        </p:txBody>
      </p:sp>
      <p:pic>
        <p:nvPicPr>
          <p:cNvPr id="7" name="Imagem 6" descr="Batalh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7849766" cy="588732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Milano LET" pitchFamily="2" charset="0"/>
                <a:ea typeface="+mj-ea"/>
                <a:cs typeface="+mj-cs"/>
              </a:rPr>
              <a:t>Interface</a:t>
            </a:r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0" y="5085184"/>
            <a:ext cx="1475656" cy="1008112"/>
          </a:xfrm>
          <a:prstGeom prst="wedgeRoundRectCallout">
            <a:avLst>
              <a:gd name="adj1" fmla="val 61809"/>
              <a:gd name="adj2" fmla="val 3377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Itens como ervas, poções, etc.</a:t>
            </a:r>
            <a:endParaRPr lang="pt-BR" dirty="0"/>
          </a:p>
        </p:txBody>
      </p:sp>
      <p:sp>
        <p:nvSpPr>
          <p:cNvPr id="9" name="Texto explicativo retangular com cantos arredondados 8"/>
          <p:cNvSpPr/>
          <p:nvPr/>
        </p:nvSpPr>
        <p:spPr>
          <a:xfrm>
            <a:off x="1907704" y="4221088"/>
            <a:ext cx="1368152" cy="936104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Ataque normal</a:t>
            </a:r>
            <a:endParaRPr lang="pt-BR" dirty="0"/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3131840" y="5229200"/>
            <a:ext cx="1368152" cy="720080"/>
          </a:xfrm>
          <a:prstGeom prst="wedgeRoundRectCallout">
            <a:avLst>
              <a:gd name="adj1" fmla="val -65589"/>
              <a:gd name="adj2" fmla="val 4798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Habilidades</a:t>
            </a:r>
            <a:endParaRPr lang="pt-BR" dirty="0"/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2915816" y="6093296"/>
            <a:ext cx="1368152" cy="764704"/>
          </a:xfrm>
          <a:prstGeom prst="wedgeRoundRectCallout">
            <a:avLst>
              <a:gd name="adj1" fmla="val -84326"/>
              <a:gd name="adj2" fmla="val -630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Defender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1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XYAnide Resurr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7047402"/>
          </a:xfr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3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dor" pitchFamily="82" charset="0"/>
            </a:endParaRPr>
          </a:p>
        </p:txBody>
      </p:sp>
      <p:pic>
        <p:nvPicPr>
          <p:cNvPr id="7" name="Imagem 6" descr="Men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7776864" cy="583264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188640"/>
            <a:ext cx="9324528" cy="1381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Milano LET" pitchFamily="2" charset="0"/>
                <a:ea typeface="+mj-ea"/>
                <a:cs typeface="+mj-cs"/>
              </a:rPr>
              <a:t>Principais</a:t>
            </a:r>
            <a:r>
              <a:rPr kumimoji="0" lang="pt-BR" sz="6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Milano LET" pitchFamily="2" charset="0"/>
                <a:ea typeface="+mj-ea"/>
                <a:cs typeface="+mj-cs"/>
              </a:rPr>
              <a:t> resultados durante o Jogo</a:t>
            </a:r>
            <a:endParaRPr kumimoji="0" lang="pt-BR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Milano LET" pitchFamily="2" charset="0"/>
              <a:ea typeface="+mj-ea"/>
              <a:cs typeface="+mj-cs"/>
            </a:endParaRPr>
          </a:p>
        </p:txBody>
      </p:sp>
      <p:sp>
        <p:nvSpPr>
          <p:cNvPr id="9" name="Texto explicativo retangular com cantos arredondados 8"/>
          <p:cNvSpPr/>
          <p:nvPr/>
        </p:nvSpPr>
        <p:spPr>
          <a:xfrm>
            <a:off x="0" y="0"/>
            <a:ext cx="1656184" cy="1368152"/>
          </a:xfrm>
          <a:prstGeom prst="wedgeRoundRectCallout">
            <a:avLst>
              <a:gd name="adj1" fmla="val 51638"/>
              <a:gd name="adj2" fmla="val 8416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Poções, ervas, elixires, pergaminhos, mapas, etc.</a:t>
            </a:r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0" y="2564904"/>
            <a:ext cx="2051720" cy="1440160"/>
          </a:xfrm>
          <a:prstGeom prst="wedgeRoundRectCallout">
            <a:avLst>
              <a:gd name="adj1" fmla="val 91523"/>
              <a:gd name="adj2" fmla="val -8182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Habilidades especiais, como magias, </a:t>
            </a:r>
            <a:r>
              <a:rPr lang="pt-BR" dirty="0" err="1" smtClean="0"/>
              <a:t>combos</a:t>
            </a:r>
            <a:r>
              <a:rPr lang="pt-BR" dirty="0" smtClean="0"/>
              <a:t>, etc. (uso de MP)</a:t>
            </a:r>
            <a:endParaRPr lang="pt-BR" dirty="0"/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3347864" y="0"/>
            <a:ext cx="1944216" cy="1440160"/>
          </a:xfrm>
          <a:prstGeom prst="wedgeRoundRectCallout">
            <a:avLst>
              <a:gd name="adj1" fmla="val -18818"/>
              <a:gd name="adj2" fmla="val 79734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Armaduras, adagas, espadas, escudos, etc.</a:t>
            </a:r>
            <a:endParaRPr lang="pt-BR" dirty="0"/>
          </a:p>
        </p:txBody>
      </p:sp>
      <p:sp>
        <p:nvSpPr>
          <p:cNvPr id="12" name="Texto explicativo retangular com cantos arredondados 11"/>
          <p:cNvSpPr/>
          <p:nvPr/>
        </p:nvSpPr>
        <p:spPr>
          <a:xfrm>
            <a:off x="6084168" y="0"/>
            <a:ext cx="2592288" cy="1728192"/>
          </a:xfrm>
          <a:prstGeom prst="wedgeRoundRectCallout">
            <a:avLst>
              <a:gd name="adj1" fmla="val -78473"/>
              <a:gd name="adj2" fmla="val 5603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Mostra como seu personagem se encontra, também mostra seus atributos, como ataque, defesa, destreza, etc.</a:t>
            </a:r>
            <a:endParaRPr lang="pt-BR" dirty="0"/>
          </a:p>
        </p:txBody>
      </p:sp>
      <p:sp>
        <p:nvSpPr>
          <p:cNvPr id="13" name="Texto explicativo retangular com cantos arredondados 12"/>
          <p:cNvSpPr/>
          <p:nvPr/>
        </p:nvSpPr>
        <p:spPr>
          <a:xfrm>
            <a:off x="6084168" y="2420888"/>
            <a:ext cx="1008112" cy="720080"/>
          </a:xfrm>
          <a:prstGeom prst="wedgeRoundRectCallout">
            <a:avLst>
              <a:gd name="adj1" fmla="val -38974"/>
              <a:gd name="adj2" fmla="val -97744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Salva o Jogo</a:t>
            </a:r>
            <a:endParaRPr lang="pt-BR" dirty="0"/>
          </a:p>
        </p:txBody>
      </p:sp>
      <p:sp>
        <p:nvSpPr>
          <p:cNvPr id="14" name="Texto explicativo retangular com cantos arredondados 13"/>
          <p:cNvSpPr/>
          <p:nvPr/>
        </p:nvSpPr>
        <p:spPr>
          <a:xfrm>
            <a:off x="7668344" y="2204864"/>
            <a:ext cx="936104" cy="792088"/>
          </a:xfrm>
          <a:prstGeom prst="wedgeRoundRectCallout">
            <a:avLst>
              <a:gd name="adj1" fmla="val -91747"/>
              <a:gd name="adj2" fmla="val -56240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Sai do Jogo</a:t>
            </a:r>
            <a:endParaRPr lang="pt-BR" dirty="0"/>
          </a:p>
        </p:txBody>
      </p:sp>
      <p:sp>
        <p:nvSpPr>
          <p:cNvPr id="15" name="Texto explicativo retangular com cantos arredondados 14"/>
          <p:cNvSpPr/>
          <p:nvPr/>
        </p:nvSpPr>
        <p:spPr>
          <a:xfrm>
            <a:off x="0" y="4509120"/>
            <a:ext cx="1475656" cy="1008112"/>
          </a:xfrm>
          <a:prstGeom prst="wedgeRoundRectCallout">
            <a:avLst>
              <a:gd name="adj1" fmla="val 71556"/>
              <a:gd name="adj2" fmla="val -6646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Indica o Nível do personagem (Max. 99)</a:t>
            </a:r>
            <a:endParaRPr lang="pt-BR" dirty="0"/>
          </a:p>
        </p:txBody>
      </p:sp>
      <p:sp>
        <p:nvSpPr>
          <p:cNvPr id="16" name="Texto explicativo retangular com cantos arredondados 15"/>
          <p:cNvSpPr/>
          <p:nvPr/>
        </p:nvSpPr>
        <p:spPr>
          <a:xfrm>
            <a:off x="2627784" y="4869160"/>
            <a:ext cx="1152128" cy="1008112"/>
          </a:xfrm>
          <a:prstGeom prst="wedgeRoundRectCallout">
            <a:avLst>
              <a:gd name="adj1" fmla="val -89995"/>
              <a:gd name="adj2" fmla="val -6319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HP – Pontos de Vida</a:t>
            </a:r>
            <a:endParaRPr lang="pt-BR" dirty="0"/>
          </a:p>
        </p:txBody>
      </p:sp>
      <p:sp>
        <p:nvSpPr>
          <p:cNvPr id="17" name="Texto explicativo retangular com cantos arredondados 16"/>
          <p:cNvSpPr/>
          <p:nvPr/>
        </p:nvSpPr>
        <p:spPr>
          <a:xfrm>
            <a:off x="4644008" y="3140968"/>
            <a:ext cx="1512168" cy="1080120"/>
          </a:xfrm>
          <a:prstGeom prst="wedgeRoundRectCallout">
            <a:avLst>
              <a:gd name="adj1" fmla="val -61720"/>
              <a:gd name="adj2" fmla="val 10537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MP – Pontos para uso de Habilidades</a:t>
            </a:r>
            <a:endParaRPr lang="pt-BR" dirty="0"/>
          </a:p>
        </p:txBody>
      </p:sp>
      <p:sp>
        <p:nvSpPr>
          <p:cNvPr id="18" name="Texto explicativo retangular com cantos arredondados 17"/>
          <p:cNvSpPr/>
          <p:nvPr/>
        </p:nvSpPr>
        <p:spPr>
          <a:xfrm>
            <a:off x="323528" y="5589240"/>
            <a:ext cx="971600" cy="648072"/>
          </a:xfrm>
          <a:prstGeom prst="wedgeRoundRectCallout">
            <a:avLst>
              <a:gd name="adj1" fmla="val 89079"/>
              <a:gd name="adj2" fmla="val -6564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Classe</a:t>
            </a:r>
            <a:endParaRPr lang="pt-BR" dirty="0"/>
          </a:p>
        </p:txBody>
      </p:sp>
      <p:sp>
        <p:nvSpPr>
          <p:cNvPr id="19" name="Texto explicativo retangular com cantos arredondados 18"/>
          <p:cNvSpPr/>
          <p:nvPr/>
        </p:nvSpPr>
        <p:spPr>
          <a:xfrm>
            <a:off x="1259632" y="6021288"/>
            <a:ext cx="1152128" cy="648072"/>
          </a:xfrm>
          <a:prstGeom prst="wedgeRoundRectCallout">
            <a:avLst>
              <a:gd name="adj1" fmla="val 67099"/>
              <a:gd name="adj2" fmla="val -3448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Dinheiro</a:t>
            </a:r>
            <a:endParaRPr lang="pt-BR" dirty="0"/>
          </a:p>
        </p:txBody>
      </p:sp>
      <p:sp>
        <p:nvSpPr>
          <p:cNvPr id="20" name="Texto explicativo retangular com cantos arredondados 19"/>
          <p:cNvSpPr/>
          <p:nvPr/>
        </p:nvSpPr>
        <p:spPr>
          <a:xfrm>
            <a:off x="7596336" y="5229200"/>
            <a:ext cx="1547664" cy="1296144"/>
          </a:xfrm>
          <a:prstGeom prst="wedgeRoundRectCallout">
            <a:avLst>
              <a:gd name="adj1" fmla="val -97640"/>
              <a:gd name="adj2" fmla="val 908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Local onde o Personagem se encontra</a:t>
            </a:r>
            <a:endParaRPr lang="pt-BR" dirty="0"/>
          </a:p>
        </p:txBody>
      </p:sp>
      <p:sp>
        <p:nvSpPr>
          <p:cNvPr id="21" name="Texto explicativo retangular com cantos arredondados 20"/>
          <p:cNvSpPr/>
          <p:nvPr/>
        </p:nvSpPr>
        <p:spPr>
          <a:xfrm>
            <a:off x="4860032" y="4581128"/>
            <a:ext cx="1656184" cy="1296144"/>
          </a:xfrm>
          <a:prstGeom prst="wedgeRoundRectCallout">
            <a:avLst>
              <a:gd name="adj1" fmla="val -46910"/>
              <a:gd name="adj2" fmla="val 6579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Tempo que foi gasto no Jogo (quanto foi jogado)</a:t>
            </a:r>
            <a:endParaRPr lang="pt-BR" dirty="0"/>
          </a:p>
        </p:txBody>
      </p:sp>
      <p:sp>
        <p:nvSpPr>
          <p:cNvPr id="22" name="Texto explicativo retangular com cantos arredondados 21"/>
          <p:cNvSpPr/>
          <p:nvPr/>
        </p:nvSpPr>
        <p:spPr>
          <a:xfrm>
            <a:off x="2699792" y="2708920"/>
            <a:ext cx="1440160" cy="936104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Nome do Personagem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allAtOnce" animBg="1"/>
      <p:bldP spid="20" grpId="0" build="allAtOnce" animBg="1"/>
      <p:bldP spid="21" grpId="0" build="allAtOnce" animBg="1"/>
      <p:bldP spid="22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game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48680" y="0"/>
            <a:ext cx="1219199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 descr="Não Identificado 4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3373" y="0"/>
            <a:ext cx="9327373" cy="69955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pt-BR" sz="8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ilano LET" pitchFamily="2" charset="0"/>
              </a:rPr>
              <a:t>Objetivo</a:t>
            </a:r>
            <a:endParaRPr lang="pt-BR" sz="8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ilano LET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pt-BR" sz="3600" dirty="0" smtClean="0">
              <a:solidFill>
                <a:schemeClr val="bg1"/>
              </a:solidFill>
              <a:latin typeface="Endor" pitchFamily="82" charset="0"/>
            </a:endParaRPr>
          </a:p>
          <a:p>
            <a:pPr algn="ctr"/>
            <a:r>
              <a:rPr lang="pt-BR" sz="7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dor" pitchFamily="82" charset="0"/>
              </a:rPr>
              <a:t>Lutar por sua gloria, ajudando o reino de Godrivick</a:t>
            </a:r>
            <a:endParaRPr lang="pt-BR" sz="7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do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 descr="Não Identificado 4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3373" y="0"/>
            <a:ext cx="9327373" cy="69955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pt-BR" sz="8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ilano LET" pitchFamily="2" charset="0"/>
              </a:rPr>
              <a:t>Jogadores</a:t>
            </a:r>
            <a:endParaRPr lang="pt-BR" sz="8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ilano LET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pt-BR" sz="3600" dirty="0" smtClean="0">
              <a:solidFill>
                <a:schemeClr val="bg1"/>
              </a:solidFill>
              <a:latin typeface="Endor" pitchFamily="82" charset="0"/>
            </a:endParaRPr>
          </a:p>
          <a:p>
            <a:r>
              <a:rPr lang="pt-BR" sz="7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dor" pitchFamily="82" charset="0"/>
              </a:rPr>
              <a:t>Apenas um jogador</a:t>
            </a:r>
            <a:endParaRPr lang="pt-BR" sz="7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do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 descr="Não Identificado 4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3373" y="0"/>
            <a:ext cx="9327373" cy="69955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pt-BR" sz="88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ilano LET" pitchFamily="2" charset="0"/>
              </a:rPr>
              <a:t>Genero</a:t>
            </a:r>
            <a:endParaRPr lang="pt-BR" sz="8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ilano LET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pt-BR" sz="3600" dirty="0" smtClean="0">
              <a:solidFill>
                <a:schemeClr val="bg1"/>
              </a:solidFill>
              <a:latin typeface="Endor" pitchFamily="82" charset="0"/>
            </a:endParaRPr>
          </a:p>
          <a:p>
            <a:r>
              <a:rPr lang="pt-BR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dor" pitchFamily="82" charset="0"/>
              </a:rPr>
              <a:t>RPG – Role </a:t>
            </a:r>
            <a:r>
              <a:rPr lang="pt-BR" sz="6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dor" pitchFamily="82" charset="0"/>
              </a:rPr>
              <a:t>Playing</a:t>
            </a:r>
            <a:r>
              <a:rPr lang="pt-BR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dor" pitchFamily="82" charset="0"/>
              </a:rPr>
              <a:t> </a:t>
            </a:r>
          </a:p>
          <a:p>
            <a:pPr>
              <a:buNone/>
            </a:pPr>
            <a:r>
              <a:rPr lang="pt-BR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dor" pitchFamily="82" charset="0"/>
              </a:rPr>
              <a:t>						Game</a:t>
            </a:r>
            <a:endParaRPr lang="pt-BR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do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 descr="Não Identificado 4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3373" y="0"/>
            <a:ext cx="9327373" cy="69955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pt-BR" sz="8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ilano LET" pitchFamily="2" charset="0"/>
              </a:rPr>
              <a:t>Plataforma</a:t>
            </a:r>
            <a:endParaRPr lang="pt-BR" sz="8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ilano LET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pt-BR" sz="3600" dirty="0" smtClean="0">
              <a:solidFill>
                <a:schemeClr val="bg1"/>
              </a:solidFill>
              <a:latin typeface="Endor" pitchFamily="82" charset="0"/>
            </a:endParaRPr>
          </a:p>
          <a:p>
            <a:r>
              <a:rPr lang="pt-BR" sz="7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dor" pitchFamily="82" charset="0"/>
              </a:rPr>
              <a:t>Coputador</a:t>
            </a:r>
            <a:r>
              <a:rPr lang="pt-BR" sz="7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dor" pitchFamily="82" charset="0"/>
              </a:rPr>
              <a:t> - PC</a:t>
            </a:r>
            <a:endParaRPr lang="pt-BR" sz="7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do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 descr="Não Identificado 4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3373" y="0"/>
            <a:ext cx="9327373" cy="69955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pt-BR" sz="8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ilano LET" pitchFamily="2" charset="0"/>
              </a:rPr>
              <a:t>Personagens</a:t>
            </a:r>
            <a:endParaRPr lang="pt-BR" sz="8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ilano LET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pt-BR" sz="3600" dirty="0" smtClean="0">
              <a:solidFill>
                <a:schemeClr val="bg1"/>
              </a:solidFill>
              <a:latin typeface="Endor" pitchFamily="82" charset="0"/>
            </a:endParaRPr>
          </a:p>
          <a:p>
            <a:r>
              <a:rPr lang="pt-BR" sz="3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dor" pitchFamily="82" charset="0"/>
              </a:rPr>
              <a:t>Aquiles;</a:t>
            </a:r>
          </a:p>
          <a:p>
            <a:r>
              <a:rPr lang="pt-BR" sz="3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dor" pitchFamily="82" charset="0"/>
              </a:rPr>
              <a:t>Atena;</a:t>
            </a:r>
          </a:p>
          <a:p>
            <a:r>
              <a:rPr lang="pt-BR" sz="3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dor" pitchFamily="82" charset="0"/>
              </a:rPr>
              <a:t>Ohmamho;</a:t>
            </a:r>
          </a:p>
          <a:p>
            <a:r>
              <a:rPr lang="pt-BR" sz="3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dor" pitchFamily="82" charset="0"/>
              </a:rPr>
              <a:t>Hannah;</a:t>
            </a:r>
          </a:p>
          <a:p>
            <a:r>
              <a:rPr lang="pt-BR" sz="3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dor" pitchFamily="82" charset="0"/>
              </a:rPr>
              <a:t>Hunter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0" y="1556792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ndor" pitchFamily="8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ndor" pitchFamily="82" charset="0"/>
                <a:ea typeface="+mn-ea"/>
                <a:cs typeface="+mn-cs"/>
              </a:rPr>
              <a:t>Godrivick;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ndor" pitchFamily="82" charset="0"/>
                <a:ea typeface="+mn-ea"/>
                <a:cs typeface="+mn-cs"/>
              </a:rPr>
              <a:t>Iívo;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ndor" pitchFamily="82" charset="0"/>
                <a:ea typeface="+mn-ea"/>
                <a:cs typeface="+mn-cs"/>
              </a:rPr>
              <a:t>Iguliannis;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ndor" pitchFamily="82" charset="0"/>
                <a:ea typeface="+mn-ea"/>
                <a:cs typeface="+mn-cs"/>
              </a:rPr>
              <a:t>Tcheléro;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dor" pitchFamily="82" charset="0"/>
              </a:rPr>
              <a:t>Babawaka</a:t>
            </a:r>
            <a:endParaRPr kumimoji="0" lang="pt-BR" sz="35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ndor" pitchFamily="8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5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ndor" pitchFamily="8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bstrato 07.jpg"/>
          <p:cNvPicPr>
            <a:picLocks noChangeAspect="1"/>
          </p:cNvPicPr>
          <p:nvPr/>
        </p:nvPicPr>
        <p:blipFill>
          <a:blip r:embed="rId2" cstate="print">
            <a:lum bright="-2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pt-BR" sz="8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ilano LET" pitchFamily="2" charset="0"/>
              </a:rPr>
              <a:t>Historia</a:t>
            </a:r>
            <a:endParaRPr lang="pt-BR" sz="8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ilano LET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None/>
            </a:pPr>
            <a:r>
              <a:rPr lang="pt-BR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 época é antes de Cristo, onde o mundo era dividido em vários reinos, sendo as maiores partes dominadas por Godrivick e Babawaka. Esses reinos, com sede de poder e de domínios de terra, estão sempre em guerra, utilizando de muitos soldados para suas guerras, alguns reinos dominam até arte de magias, utilizando também a proteções de deuses pela fé.</a:t>
            </a:r>
            <a:endParaRPr lang="pt-BR" sz="36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bstrato 07.jpg"/>
          <p:cNvPicPr>
            <a:picLocks noChangeAspect="1"/>
          </p:cNvPicPr>
          <p:nvPr/>
        </p:nvPicPr>
        <p:blipFill>
          <a:blip r:embed="rId2" cstate="print">
            <a:lum bright="-2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pt-BR" sz="8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ilano LET" pitchFamily="2" charset="0"/>
              </a:rPr>
              <a:t>Historia</a:t>
            </a:r>
            <a:endParaRPr lang="pt-BR" sz="8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ilano LET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None/>
            </a:pPr>
            <a:r>
              <a:rPr lang="pt-BR" sz="40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Babawaka é rei da região de Barrayaca, onde se encontram as misteriosas pedras – </a:t>
            </a:r>
            <a:r>
              <a:rPr lang="pt-BR" sz="4000" b="1" i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Ohym, Ohma e Ohdi</a:t>
            </a:r>
            <a:r>
              <a:rPr lang="pt-BR" sz="40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– tendo seu castelo próximo a Lalilka, ele é frio e abusa do poder, tendo o controle sobre o rei Ohmamho, maléfico e estrategista, da região Oho.</a:t>
            </a:r>
            <a:endParaRPr lang="pt-BR" sz="40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bstrato 07.jpg"/>
          <p:cNvPicPr>
            <a:picLocks noChangeAspect="1"/>
          </p:cNvPicPr>
          <p:nvPr/>
        </p:nvPicPr>
        <p:blipFill>
          <a:blip r:embed="rId2" cstate="print">
            <a:lum bright="-2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pt-BR" sz="8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ilano LET" pitchFamily="2" charset="0"/>
              </a:rPr>
              <a:t>Historia</a:t>
            </a:r>
            <a:endParaRPr lang="pt-BR" sz="8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ilano LET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None/>
            </a:pPr>
            <a:r>
              <a:rPr lang="pt-BR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Ohmamho usando da sua inteligência rapta a princesa, filha de Godrivick, para um casamento com seu filho, Hawak, assim tendo o domínio dos dois reinos, pois como manda a tradição, em um casamento entre príncipes de reinos diferentes, o príncipe fica com o controle sobre ambos os reinos e a princesa apenas com uma parte.</a:t>
            </a:r>
            <a:br>
              <a:rPr lang="pt-BR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</a:br>
            <a:endParaRPr lang="pt-BR" sz="36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604</Words>
  <Application>Microsoft Office PowerPoint</Application>
  <PresentationFormat>Apresentação na tela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Milano LET</vt:lpstr>
      <vt:lpstr>Endor</vt:lpstr>
      <vt:lpstr>Agency FB</vt:lpstr>
      <vt:lpstr>Calibri</vt:lpstr>
      <vt:lpstr>Tema do Office</vt:lpstr>
      <vt:lpstr>Godsword Heilig</vt:lpstr>
      <vt:lpstr>Objetivo</vt:lpstr>
      <vt:lpstr>Jogadores</vt:lpstr>
      <vt:lpstr>Genero</vt:lpstr>
      <vt:lpstr>Plataforma</vt:lpstr>
      <vt:lpstr>Personagens</vt:lpstr>
      <vt:lpstr>Historia</vt:lpstr>
      <vt:lpstr>Historia</vt:lpstr>
      <vt:lpstr>Historia</vt:lpstr>
      <vt:lpstr>Historia</vt:lpstr>
      <vt:lpstr>Historia</vt:lpstr>
      <vt:lpstr>Historia</vt:lpstr>
      <vt:lpstr>Slide 13</vt:lpstr>
      <vt:lpstr>Slide 14</vt:lpstr>
      <vt:lpstr>Slide 15</vt:lpstr>
      <vt:lpstr>Slide 16</vt:lpstr>
      <vt:lpstr>Slide 17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JP007</dc:creator>
  <cp:lastModifiedBy>JP007</cp:lastModifiedBy>
  <cp:revision>27</cp:revision>
  <dcterms:created xsi:type="dcterms:W3CDTF">2011-03-27T01:15:46Z</dcterms:created>
  <dcterms:modified xsi:type="dcterms:W3CDTF">2011-03-31T02:30:25Z</dcterms:modified>
</cp:coreProperties>
</file>